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48" y="1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3A386F-3F79-47A2-99B0-F54C7930D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18DD946-1C4E-4A94-AB72-4912F7F36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44AFB0-2066-4C16-B072-E47F6B57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D784-ED31-4797-89EE-15A437B259CD}" type="datetimeFigureOut">
              <a:rPr lang="LID4096" smtClean="0"/>
              <a:t>03/21/2024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0531C2-1E66-47E8-B8F1-7BDD538A6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6C7B19-31DA-4FD1-8D21-5B66931C3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41C9-A7F0-40D5-965A-259C42F09AC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95276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870DBD-E3CD-43A9-A612-1517764C1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DCEE46-6B6F-4CF9-8F53-858C869D0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B899EA-8596-4B68-8948-825093339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D784-ED31-4797-89EE-15A437B259CD}" type="datetimeFigureOut">
              <a:rPr lang="LID4096" smtClean="0"/>
              <a:t>03/21/2024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B8DFB6-ADBC-49F9-9AF3-D2E47C872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6B7B1A-38E4-417B-AAC3-EA4C3C1F8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41C9-A7F0-40D5-965A-259C42F09AC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56553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E79479E-8D76-4B67-9A02-1BED8EF465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B9DDA65-1D37-463D-B080-68647A29F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C9D042-68BC-4D96-AEB4-58206A41F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D784-ED31-4797-89EE-15A437B259CD}" type="datetimeFigureOut">
              <a:rPr lang="LID4096" smtClean="0"/>
              <a:t>03/21/2024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D01EBA-D1DF-48BA-9322-2F65077BF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5C11A5-537E-4CCC-ACE7-4D6FB52B1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41C9-A7F0-40D5-965A-259C42F09AC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8557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0976FD-85F9-49C3-86D1-36F71FF27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69AE4E-47F5-4200-A463-7ECC088DC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2D3CF6-2AD9-414A-964C-3EDE0C282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D784-ED31-4797-89EE-15A437B259CD}" type="datetimeFigureOut">
              <a:rPr lang="LID4096" smtClean="0"/>
              <a:t>03/21/2024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DA1687-4594-4325-8145-BEE58DFE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3BD316-A15A-438C-B0ED-93DB9967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41C9-A7F0-40D5-965A-259C42F09AC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04396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F699BD-B7B9-4C03-A498-506B122AA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516B3C-8A7F-4689-9C2B-60310C1CD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0871CD-DA76-42D0-9507-7556C2F45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D784-ED31-4797-89EE-15A437B259CD}" type="datetimeFigureOut">
              <a:rPr lang="LID4096" smtClean="0"/>
              <a:t>03/21/2024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94CD7B-8193-40DE-91A0-60E51832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EBD456-E8FA-4420-972F-80B16BCEB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41C9-A7F0-40D5-965A-259C42F09AC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844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31BFCE-E22F-4F17-B1E9-C043A9253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E26613-D4C1-4F0B-AD34-566567BF18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FCB2DD1-6FA3-4ABB-A6F3-38887EAD8A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D3D84F-2F0A-47A2-866A-099ABC950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D784-ED31-4797-89EE-15A437B259CD}" type="datetimeFigureOut">
              <a:rPr lang="LID4096" smtClean="0"/>
              <a:t>03/21/2024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004297-0138-44A4-B59C-0F026D72B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057E65-6EDB-40ED-9052-8DE6552A9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41C9-A7F0-40D5-965A-259C42F09AC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3726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B8E2E4-D079-497A-A948-E401E6103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E572AD-8A48-4F10-913F-64213C4BE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19A6C4A-3A2E-4FB4-A002-1B62DE90DD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C3242DF-558F-4573-ACEC-7F7F3A91FD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5068933-56B2-48C0-ACDD-F76BA1EF02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DEB73F3-6EA4-4674-AB10-85153AE52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D784-ED31-4797-89EE-15A437B259CD}" type="datetimeFigureOut">
              <a:rPr lang="LID4096" smtClean="0"/>
              <a:t>03/21/2024</a:t>
            </a:fld>
            <a:endParaRPr lang="LID4096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3620294-70B8-4EBD-86D0-BE1F892D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FBEDEA5-B0E1-4372-841B-32000DD8A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41C9-A7F0-40D5-965A-259C42F09AC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5016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D62305-6D18-4051-BA60-786EFA16F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FF27A2C-6D42-4032-9EBD-C181FD2C4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D784-ED31-4797-89EE-15A437B259CD}" type="datetimeFigureOut">
              <a:rPr lang="LID4096" smtClean="0"/>
              <a:t>03/21/2024</a:t>
            </a:fld>
            <a:endParaRPr lang="LID4096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A6554F5-7AAE-4923-BA84-5152B2F20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D1E74D5-5812-4C60-B2B4-13F30E3A5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41C9-A7F0-40D5-965A-259C42F09AC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2680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CEC547D-242B-444C-A671-E2D6DEE06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D784-ED31-4797-89EE-15A437B259CD}" type="datetimeFigureOut">
              <a:rPr lang="LID4096" smtClean="0"/>
              <a:t>03/21/2024</a:t>
            </a:fld>
            <a:endParaRPr lang="LID4096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874BD4C-6FEC-46E3-99C9-1C272487E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4B4E965-6EDA-4FB9-AD8E-E1879C771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41C9-A7F0-40D5-965A-259C42F09AC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6540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8F08E3-64CC-47BF-A387-D217E04BF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0AD432-7FC3-47DC-930B-2AAC80C54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36DE91E-6618-4F43-8920-D530F6E2C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BEAD30A-EF77-4C2A-89AA-81186E522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D784-ED31-4797-89EE-15A437B259CD}" type="datetimeFigureOut">
              <a:rPr lang="LID4096" smtClean="0"/>
              <a:t>03/21/2024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49B0279-332F-43A3-B7AE-A2A88AF36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A9A67D-7158-47BA-A82B-5996F8998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41C9-A7F0-40D5-965A-259C42F09AC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51387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E554F-14FE-4624-8FF3-896902896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95B98CA-45C4-4E9A-AF65-5886E41E05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5568A97-219B-43B9-BD87-EA31DD19C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023E7E-384F-4F72-9FDB-EFB311F00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D784-ED31-4797-89EE-15A437B259CD}" type="datetimeFigureOut">
              <a:rPr lang="LID4096" smtClean="0"/>
              <a:t>03/21/2024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0E4CCF-6642-4810-9321-D168E1977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F233E58-3CC6-4F2A-A674-1A535169F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41C9-A7F0-40D5-965A-259C42F09AC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1927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D86533-BC8A-4A72-A632-74317FF34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D4D38C-BC12-4D1E-AAEA-F884368C2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BAAC26-B2BD-48BA-9AFD-6C021EAB6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0D784-ED31-4797-89EE-15A437B259CD}" type="datetimeFigureOut">
              <a:rPr lang="LID4096" smtClean="0"/>
              <a:t>03/21/2024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C0EA5C-7D7B-4388-A3B9-BCA46C074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6D873E-5456-4FC9-98E7-AF937E127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A41C9-A7F0-40D5-965A-259C42F09AC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2312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0928C0D5-1F0E-4BA6-86CF-979C25DBC0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369" y="0"/>
            <a:ext cx="1220536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524AFF2-12DD-474B-8DE6-A37B489C9F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823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143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8F0B45A-9A20-4C32-9F32-1E4CE1D4F7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130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67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8724543-B63F-44A2-BD65-E1A6E714D6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747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93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1CF1126-63D4-45B6-9FE5-5802EDE3F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418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288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</dc:creator>
  <cp:lastModifiedBy>Владимир</cp:lastModifiedBy>
  <cp:revision>15</cp:revision>
  <dcterms:created xsi:type="dcterms:W3CDTF">2024-03-21T20:34:12Z</dcterms:created>
  <dcterms:modified xsi:type="dcterms:W3CDTF">2024-03-21T20:41:26Z</dcterms:modified>
</cp:coreProperties>
</file>